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5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585"/>
    <a:srgbClr val="1A0032"/>
    <a:srgbClr val="22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1018" y="67"/>
      </p:cViewPr>
      <p:guideLst>
        <p:guide orient="horz" pos="1620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AEE440-7619-3051-EDFE-295DE0F8C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B500F-F4FC-B2EA-4E17-CBE2CED69C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9A2-EF60-4A69-ABC7-CF424D8DD498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A183-099C-7074-6A31-525C58B80F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25266-854A-A4BC-C2EE-5E99380EB8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8A34A-DC30-4E97-BB57-91A04C232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512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2110D-0476-4720-AD1D-F0B5527B0D9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B5AC7-7BE6-490F-8E32-F72B2D93C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B5AC7-7BE6-490F-8E32-F72B2D93C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2158426" y="-2009775"/>
            <a:ext cx="13426792" cy="9077325"/>
            <a:chOff x="-2158426" y="-2009775"/>
            <a:chExt cx="13426792" cy="9077325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58426" y="-2009775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7972" y="3829050"/>
              <a:ext cx="5370394" cy="3238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713349" y="4604002"/>
              <a:ext cx="752353" cy="88071"/>
              <a:chOff x="5510212" y="3362325"/>
              <a:chExt cx="1168431" cy="136778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753075" y="122601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5991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4140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9931" y="994609"/>
            <a:ext cx="4624138" cy="8995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MOODVERSE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161673" y="2099648"/>
            <a:ext cx="4820654" cy="3572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>
                <a:solidFill>
                  <a:srgbClr val="F72585"/>
                </a:solidFill>
                <a:latin typeface="Bahnschrift SemiBold" panose="020B0502040204020203" pitchFamily="34" charset="0"/>
              </a:rPr>
              <a:t>SCAN YOUR MOOD, GET THE VIBE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DEVELOPED BY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MD.SAHARIAR HOSEN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ID: 223311156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SECTION: D | 6</a:t>
            </a:r>
            <a:r>
              <a:rPr lang="en-US" baseline="30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TH</a:t>
            </a: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 SEMESTER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DEPT. OF CSE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VARENDRA UNIVERSITY</a:t>
            </a:r>
          </a:p>
        </p:txBody>
      </p:sp>
      <p:pic>
        <p:nvPicPr>
          <p:cNvPr id="5" name="Google Shape;250;p29">
            <a:extLst>
              <a:ext uri="{FF2B5EF4-FFF2-40B4-BE49-F238E27FC236}">
                <a16:creationId xmlns:a16="http://schemas.microsoft.com/office/drawing/2014/main" id="{252AA9F6-6EBB-3C6F-5081-11E62DEF273C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964596" y="0"/>
            <a:ext cx="3214808" cy="323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337" y="150227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Bahnschrift SemiBold" panose="020B0502040204020203" pitchFamily="34" charset="0"/>
              </a:rPr>
              <a:t>WHY MOODVERSE?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19592" y="2503770"/>
            <a:ext cx="1912647" cy="75235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chemeClr val="tx1"/>
                </a:solidFill>
                <a:latin typeface="Bahnschrift SemiBold" panose="020B0502040204020203" pitchFamily="34" charset="0"/>
              </a:rPr>
              <a:t>Goal: Detect mood &amp; serve content to uplift</a:t>
            </a:r>
          </a:p>
        </p:txBody>
      </p:sp>
      <p:pic>
        <p:nvPicPr>
          <p:cNvPr id="9" name="Graphic 8" descr="Sunglasses face with solid fill with solid fill">
            <a:extLst>
              <a:ext uri="{FF2B5EF4-FFF2-40B4-BE49-F238E27FC236}">
                <a16:creationId xmlns:a16="http://schemas.microsoft.com/office/drawing/2014/main" id="{9E57C0A2-C93B-4270-2FEA-4AD610DF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1209" y="1455033"/>
            <a:ext cx="1037389" cy="10373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63E05-5F3C-C216-CFEF-CD84565F6FA2}"/>
              </a:ext>
            </a:extLst>
          </p:cNvPr>
          <p:cNvGrpSpPr/>
          <p:nvPr/>
        </p:nvGrpSpPr>
        <p:grpSpPr>
          <a:xfrm>
            <a:off x="858313" y="1472106"/>
            <a:ext cx="2265947" cy="1584830"/>
            <a:chOff x="984249" y="2113883"/>
            <a:chExt cx="2265947" cy="1584830"/>
          </a:xfrm>
        </p:grpSpPr>
        <p:pic>
          <p:nvPicPr>
            <p:cNvPr id="5" name="Graphic 4" descr="Crying face with solid fill with solid fill">
              <a:extLst>
                <a:ext uri="{FF2B5EF4-FFF2-40B4-BE49-F238E27FC236}">
                  <a16:creationId xmlns:a16="http://schemas.microsoft.com/office/drawing/2014/main" id="{15FEE94E-8DAF-C3EE-BBB1-A41893DE9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8529" y="2113883"/>
              <a:ext cx="1037389" cy="10373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7956E-96E3-639B-94DC-5DFD44B3835C}"/>
                </a:ext>
              </a:extLst>
            </p:cNvPr>
            <p:cNvSpPr txBox="1"/>
            <p:nvPr/>
          </p:nvSpPr>
          <p:spPr>
            <a:xfrm>
              <a:off x="984249" y="3134199"/>
              <a:ext cx="2265947" cy="564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People feel overwhelmed or lonely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72C8F-6B83-479D-81AA-9C0B64E73945}"/>
              </a:ext>
            </a:extLst>
          </p:cNvPr>
          <p:cNvGrpSpPr/>
          <p:nvPr/>
        </p:nvGrpSpPr>
        <p:grpSpPr>
          <a:xfrm>
            <a:off x="3495340" y="3187582"/>
            <a:ext cx="2153319" cy="1576382"/>
            <a:chOff x="3495340" y="1109882"/>
            <a:chExt cx="2153319" cy="1576382"/>
          </a:xfrm>
        </p:grpSpPr>
        <p:pic>
          <p:nvPicPr>
            <p:cNvPr id="7" name="Graphic 6" descr="Male profile with solid fill">
              <a:extLst>
                <a:ext uri="{FF2B5EF4-FFF2-40B4-BE49-F238E27FC236}">
                  <a16:creationId xmlns:a16="http://schemas.microsoft.com/office/drawing/2014/main" id="{B15B826A-C53A-00EB-4700-70551936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7324" y="1109882"/>
              <a:ext cx="1149351" cy="11493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D5F5F8-F8A9-A50E-A65C-26701303B8BB}"/>
                </a:ext>
              </a:extLst>
            </p:cNvPr>
            <p:cNvSpPr txBox="1"/>
            <p:nvPr/>
          </p:nvSpPr>
          <p:spPr>
            <a:xfrm>
              <a:off x="3495340" y="2121750"/>
              <a:ext cx="2153319" cy="564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No fun way to reflect on mood in real-time</a:t>
              </a:r>
              <a:endParaRPr lang="en-US" dirty="0"/>
            </a:p>
          </p:txBody>
        </p:sp>
      </p:grpSp>
      <p:pic>
        <p:nvPicPr>
          <p:cNvPr id="14" name="Google Shape;250;p29">
            <a:extLst>
              <a:ext uri="{FF2B5EF4-FFF2-40B4-BE49-F238E27FC236}">
                <a16:creationId xmlns:a16="http://schemas.microsoft.com/office/drawing/2014/main" id="{E52EC2F3-B1AA-612E-00CA-B692402C0B33}"/>
              </a:ext>
            </a:extLst>
          </p:cNvPr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124260" y="333249"/>
            <a:ext cx="2812671" cy="28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8C0475-C4E2-D548-59EF-368716E94689}"/>
              </a:ext>
            </a:extLst>
          </p:cNvPr>
          <p:cNvSpPr/>
          <p:nvPr/>
        </p:nvSpPr>
        <p:spPr>
          <a:xfrm>
            <a:off x="2013284" y="3400925"/>
            <a:ext cx="5117432" cy="1427748"/>
          </a:xfrm>
          <a:prstGeom prst="roundRect">
            <a:avLst>
              <a:gd name="adj" fmla="val 17791"/>
            </a:avLst>
          </a:prstGeom>
          <a:solidFill>
            <a:srgbClr val="1A0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D12355-C1CC-A4CB-0052-F632D82E2EF3}"/>
              </a:ext>
            </a:extLst>
          </p:cNvPr>
          <p:cNvSpPr txBox="1">
            <a:spLocks/>
          </p:cNvSpPr>
          <p:nvPr/>
        </p:nvSpPr>
        <p:spPr>
          <a:xfrm>
            <a:off x="128337" y="150227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3200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TOOLS &amp; TECHNOLOGY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A8A34C-60D0-F82A-5F67-BFDE5ABD9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62634"/>
              </p:ext>
            </p:extLst>
          </p:nvPr>
        </p:nvGraphicFramePr>
        <p:xfrm>
          <a:off x="1545220" y="914683"/>
          <a:ext cx="6053560" cy="2094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6780">
                  <a:extLst>
                    <a:ext uri="{9D8B030D-6E8A-4147-A177-3AD203B41FA5}">
                      <a16:colId xmlns:a16="http://schemas.microsoft.com/office/drawing/2014/main" val="1358075085"/>
                    </a:ext>
                  </a:extLst>
                </a:gridCol>
                <a:gridCol w="3026780">
                  <a:extLst>
                    <a:ext uri="{9D8B030D-6E8A-4147-A177-3AD203B41FA5}">
                      <a16:colId xmlns:a16="http://schemas.microsoft.com/office/drawing/2014/main" val="2035627943"/>
                    </a:ext>
                  </a:extLst>
                </a:gridCol>
              </a:tblGrid>
              <a:tr h="303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ahnschrift SemiBold" panose="020B0502040204020203" pitchFamily="34" charset="0"/>
                        </a:rPr>
                        <a:t>FRONT-END</a:t>
                      </a:r>
                    </a:p>
                  </a:txBody>
                  <a:tcPr>
                    <a:solidFill>
                      <a:srgbClr val="F725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ahnschrift SemiBold" panose="020B0502040204020203" pitchFamily="34" charset="0"/>
                        </a:rPr>
                        <a:t>BACKEND</a:t>
                      </a:r>
                    </a:p>
                  </a:txBody>
                  <a:tcPr>
                    <a:solidFill>
                      <a:srgbClr val="F72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74243"/>
                  </a:ext>
                </a:extLst>
              </a:tr>
              <a:tr h="424659">
                <a:tc>
                  <a:txBody>
                    <a:bodyPr/>
                    <a:lstStyle/>
                    <a:p>
                      <a:pPr algn="ctr"/>
                      <a:r>
                        <a:rPr lang="en-US" sz="1550" dirty="0" err="1">
                          <a:latin typeface="Bahnschrift SemiBold" panose="020B0502040204020203" pitchFamily="34" charset="0"/>
                        </a:rPr>
                        <a:t>NextJS</a:t>
                      </a:r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 + 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NodeJS +</a:t>
                      </a:r>
                      <a:r>
                        <a:rPr lang="en-US" sz="1550" dirty="0" err="1">
                          <a:latin typeface="Bahnschrift SemiBold" panose="020B0502040204020203" pitchFamily="34" charset="0"/>
                        </a:rPr>
                        <a:t>ExpressJS</a:t>
                      </a:r>
                      <a:endParaRPr lang="en-US" sz="1550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656749"/>
                  </a:ext>
                </a:extLst>
              </a:tr>
              <a:tr h="424659">
                <a:tc>
                  <a:txBody>
                    <a:bodyPr/>
                    <a:lstStyle/>
                    <a:p>
                      <a:pPr algn="ctr"/>
                      <a:r>
                        <a:rPr lang="en-US" sz="1550" dirty="0" err="1">
                          <a:latin typeface="Bahnschrift SemiBold" panose="020B0502040204020203" pitchFamily="34" charset="0"/>
                        </a:rPr>
                        <a:t>TailwindCSS,Framer</a:t>
                      </a:r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 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828025"/>
                  </a:ext>
                </a:extLst>
              </a:tr>
              <a:tr h="424659"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Daisy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Rest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24541"/>
                  </a:ext>
                </a:extLst>
              </a:tr>
              <a:tr h="424659">
                <a:tc>
                  <a:txBody>
                    <a:bodyPr/>
                    <a:lstStyle/>
                    <a:p>
                      <a:pPr algn="ctr"/>
                      <a:endParaRPr lang="en-US" sz="1550" dirty="0"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50" dirty="0">
                          <a:latin typeface="Bahnschrift SemiBold" panose="020B0502040204020203" pitchFamily="34" charset="0"/>
                        </a:rPr>
                        <a:t>Python+ OpenCV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14577"/>
                  </a:ext>
                </a:extLst>
              </a:tr>
            </a:tbl>
          </a:graphicData>
        </a:graphic>
      </p:graphicFrame>
      <p:pic>
        <p:nvPicPr>
          <p:cNvPr id="1026" name="Picture 2" descr="Python png images | PNGWing">
            <a:extLst>
              <a:ext uri="{FF2B5EF4-FFF2-40B4-BE49-F238E27FC236}">
                <a16:creationId xmlns:a16="http://schemas.microsoft.com/office/drawing/2014/main" id="{E0F07577-7FBF-FFA9-2797-47B123CE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44" y1="20000" x2="60278" y2="31389"/>
                        <a14:foregroundMark x1="60278" y1="31389" x2="30833" y2="44722"/>
                        <a14:foregroundMark x1="30833" y1="44722" x2="20556" y2="56111"/>
                        <a14:foregroundMark x1="61944" y1="78889" x2="61944" y2="78889"/>
                        <a14:foregroundMark x1="62500" y1="77222" x2="62222" y2="81111"/>
                        <a14:foregroundMark x1="62222" y1="80556" x2="58056" y2="78333"/>
                        <a14:foregroundMark x1="37778" y1="21111" x2="40833" y2="24722"/>
                        <a14:foregroundMark x1="40556" y1="17222" x2="40000" y2="23333"/>
                        <a14:foregroundMark x1="40000" y1="17500" x2="38889" y2="22222"/>
                        <a14:foregroundMark x1="50278" y1="18889" x2="61111" y2="4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999" y="3507930"/>
            <a:ext cx="1131414" cy="113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ECC9F3-1C66-D36F-29C6-74A753A37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3"/>
          <a:stretch>
            <a:fillRect/>
          </a:stretch>
        </p:blipFill>
        <p:spPr bwMode="auto">
          <a:xfrm>
            <a:off x="5220854" y="3538910"/>
            <a:ext cx="1131414" cy="10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xtjs icon SVG Vector &amp; PNG Free Download | UXWing">
            <a:extLst>
              <a:ext uri="{FF2B5EF4-FFF2-40B4-BE49-F238E27FC236}">
                <a16:creationId xmlns:a16="http://schemas.microsoft.com/office/drawing/2014/main" id="{C8F32CF6-A664-125F-D9AA-6897E97D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8667" l="1778" r="98667">
                        <a14:foregroundMark x1="32000" y1="20000" x2="52000" y2="43556"/>
                        <a14:foregroundMark x1="51556" y1="27556" x2="45333" y2="80444"/>
                        <a14:foregroundMark x1="24444" y1="36000" x2="71814" y2="87743"/>
                        <a14:foregroundMark x1="65333" y1="68889" x2="40444" y2="38222"/>
                        <a14:foregroundMark x1="94667" y1="39556" x2="98667" y2="56000"/>
                        <a14:foregroundMark x1="45333" y1="5333" x2="41333" y2="4000"/>
                        <a14:foregroundMark x1="33333" y1="32444" x2="42222" y2="70222"/>
                        <a14:foregroundMark x1="35111" y1="49778" x2="37778" y2="72444"/>
                        <a14:foregroundMark x1="67111" y1="32000" x2="72889" y2="58222"/>
                        <a14:foregroundMark x1="8000" y1="39111" x2="10667" y2="62667"/>
                        <a14:foregroundMark x1="10667" y1="62667" x2="10667" y2="62667"/>
                        <a14:foregroundMark x1="9333" y1="56000" x2="1778" y2="46667"/>
                        <a14:backgroundMark x1="88000" y1="93333" x2="74222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81" y="3528729"/>
            <a:ext cx="1131414" cy="113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290;p33">
            <a:extLst>
              <a:ext uri="{FF2B5EF4-FFF2-40B4-BE49-F238E27FC236}">
                <a16:creationId xmlns:a16="http://schemas.microsoft.com/office/drawing/2014/main" id="{3BA56EB0-2BE4-1B81-BBB2-47A94A6CA6BF}"/>
              </a:ext>
            </a:extLst>
          </p:cNvPr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048701" y="1710174"/>
            <a:ext cx="2715219" cy="2765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A9C2AE-727B-6186-1B8C-7E0FD87147C9}"/>
              </a:ext>
            </a:extLst>
          </p:cNvPr>
          <p:cNvSpPr txBox="1">
            <a:spLocks/>
          </p:cNvSpPr>
          <p:nvPr/>
        </p:nvSpPr>
        <p:spPr>
          <a:xfrm>
            <a:off x="128337" y="150227"/>
            <a:ext cx="3248526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3200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KEY FEATURES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162954-A01C-A887-7B8B-791E1578561F}"/>
              </a:ext>
            </a:extLst>
          </p:cNvPr>
          <p:cNvGrpSpPr/>
          <p:nvPr/>
        </p:nvGrpSpPr>
        <p:grpSpPr>
          <a:xfrm>
            <a:off x="1764248" y="1435341"/>
            <a:ext cx="2638879" cy="386730"/>
            <a:chOff x="1868428" y="1336537"/>
            <a:chExt cx="2638879" cy="38673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E96334F-281E-5DB1-3A49-0B005BC4F552}"/>
                </a:ext>
              </a:extLst>
            </p:cNvPr>
            <p:cNvSpPr/>
            <p:nvPr/>
          </p:nvSpPr>
          <p:spPr>
            <a:xfrm>
              <a:off x="1868428" y="1336537"/>
              <a:ext cx="2638879" cy="386730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oogle Shape;6965;p65">
              <a:extLst>
                <a:ext uri="{FF2B5EF4-FFF2-40B4-BE49-F238E27FC236}">
                  <a16:creationId xmlns:a16="http://schemas.microsoft.com/office/drawing/2014/main" id="{4723D203-5F36-EE15-B06A-7DF87051DAC8}"/>
                </a:ext>
              </a:extLst>
            </p:cNvPr>
            <p:cNvGrpSpPr/>
            <p:nvPr/>
          </p:nvGrpSpPr>
          <p:grpSpPr>
            <a:xfrm>
              <a:off x="1969436" y="1422699"/>
              <a:ext cx="248844" cy="247972"/>
              <a:chOff x="-13947000" y="3212800"/>
              <a:chExt cx="353675" cy="352400"/>
            </a:xfrm>
            <a:solidFill>
              <a:schemeClr val="tx1"/>
            </a:solidFill>
          </p:grpSpPr>
          <p:sp>
            <p:nvSpPr>
              <p:cNvPr id="16" name="Google Shape;6966;p65">
                <a:extLst>
                  <a:ext uri="{FF2B5EF4-FFF2-40B4-BE49-F238E27FC236}">
                    <a16:creationId xmlns:a16="http://schemas.microsoft.com/office/drawing/2014/main" id="{EA6A9009-36E6-9B2B-0751-2BB5E1E5CA9E}"/>
                  </a:ext>
                </a:extLst>
              </p:cNvPr>
              <p:cNvSpPr/>
              <p:nvPr/>
            </p:nvSpPr>
            <p:spPr>
              <a:xfrm>
                <a:off x="-13947000" y="3212800"/>
                <a:ext cx="229225" cy="268125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0725" extrusionOk="0">
                    <a:moveTo>
                      <a:pt x="2959" y="2501"/>
                    </a:moveTo>
                    <a:cubicBezTo>
                      <a:pt x="3099" y="2501"/>
                      <a:pt x="3225" y="2585"/>
                      <a:pt x="3309" y="2753"/>
                    </a:cubicBezTo>
                    <a:cubicBezTo>
                      <a:pt x="3435" y="2942"/>
                      <a:pt x="3309" y="3194"/>
                      <a:pt x="3120" y="3289"/>
                    </a:cubicBezTo>
                    <a:lnTo>
                      <a:pt x="1450" y="4140"/>
                    </a:lnTo>
                    <a:cubicBezTo>
                      <a:pt x="1404" y="4155"/>
                      <a:pt x="1354" y="4163"/>
                      <a:pt x="1304" y="4163"/>
                    </a:cubicBezTo>
                    <a:cubicBezTo>
                      <a:pt x="1148" y="4163"/>
                      <a:pt x="986" y="4086"/>
                      <a:pt x="914" y="3919"/>
                    </a:cubicBezTo>
                    <a:cubicBezTo>
                      <a:pt x="788" y="3730"/>
                      <a:pt x="914" y="3509"/>
                      <a:pt x="1103" y="3383"/>
                    </a:cubicBezTo>
                    <a:lnTo>
                      <a:pt x="2742" y="2564"/>
                    </a:lnTo>
                    <a:cubicBezTo>
                      <a:pt x="2815" y="2522"/>
                      <a:pt x="2889" y="2501"/>
                      <a:pt x="2959" y="2501"/>
                    </a:cubicBezTo>
                    <a:close/>
                    <a:moveTo>
                      <a:pt x="416" y="0"/>
                    </a:moveTo>
                    <a:cubicBezTo>
                      <a:pt x="338" y="0"/>
                      <a:pt x="259" y="23"/>
                      <a:pt x="190" y="75"/>
                    </a:cubicBezTo>
                    <a:cubicBezTo>
                      <a:pt x="64" y="138"/>
                      <a:pt x="1" y="264"/>
                      <a:pt x="1" y="422"/>
                    </a:cubicBezTo>
                    <a:lnTo>
                      <a:pt x="1" y="5337"/>
                    </a:lnTo>
                    <a:cubicBezTo>
                      <a:pt x="32" y="7952"/>
                      <a:pt x="1922" y="10220"/>
                      <a:pt x="4537" y="10724"/>
                    </a:cubicBezTo>
                    <a:lnTo>
                      <a:pt x="4569" y="10724"/>
                    </a:lnTo>
                    <a:cubicBezTo>
                      <a:pt x="4317" y="10062"/>
                      <a:pt x="4159" y="9369"/>
                      <a:pt x="4159" y="8613"/>
                    </a:cubicBezTo>
                    <a:lnTo>
                      <a:pt x="4159" y="7511"/>
                    </a:lnTo>
                    <a:cubicBezTo>
                      <a:pt x="3813" y="7574"/>
                      <a:pt x="3498" y="7763"/>
                      <a:pt x="3214" y="8015"/>
                    </a:cubicBezTo>
                    <a:cubicBezTo>
                      <a:pt x="3135" y="8093"/>
                      <a:pt x="3033" y="8133"/>
                      <a:pt x="2931" y="8133"/>
                    </a:cubicBezTo>
                    <a:cubicBezTo>
                      <a:pt x="2828" y="8133"/>
                      <a:pt x="2726" y="8093"/>
                      <a:pt x="2647" y="8015"/>
                    </a:cubicBezTo>
                    <a:cubicBezTo>
                      <a:pt x="2490" y="7857"/>
                      <a:pt x="2490" y="7574"/>
                      <a:pt x="2647" y="7448"/>
                    </a:cubicBezTo>
                    <a:cubicBezTo>
                      <a:pt x="3057" y="7006"/>
                      <a:pt x="3592" y="6754"/>
                      <a:pt x="4159" y="6691"/>
                    </a:cubicBezTo>
                    <a:lnTo>
                      <a:pt x="4159" y="3761"/>
                    </a:lnTo>
                    <a:cubicBezTo>
                      <a:pt x="4159" y="3068"/>
                      <a:pt x="4726" y="2564"/>
                      <a:pt x="5420" y="2564"/>
                    </a:cubicBezTo>
                    <a:cubicBezTo>
                      <a:pt x="5577" y="2564"/>
                      <a:pt x="5735" y="2596"/>
                      <a:pt x="5892" y="2627"/>
                    </a:cubicBezTo>
                    <a:cubicBezTo>
                      <a:pt x="6932" y="3068"/>
                      <a:pt x="8066" y="3257"/>
                      <a:pt x="9169" y="3289"/>
                    </a:cubicBezTo>
                    <a:lnTo>
                      <a:pt x="9169" y="422"/>
                    </a:lnTo>
                    <a:cubicBezTo>
                      <a:pt x="9169" y="296"/>
                      <a:pt x="9106" y="138"/>
                      <a:pt x="8980" y="75"/>
                    </a:cubicBezTo>
                    <a:cubicBezTo>
                      <a:pt x="8910" y="23"/>
                      <a:pt x="8831" y="0"/>
                      <a:pt x="8753" y="0"/>
                    </a:cubicBezTo>
                    <a:cubicBezTo>
                      <a:pt x="8690" y="0"/>
                      <a:pt x="8627" y="16"/>
                      <a:pt x="8570" y="44"/>
                    </a:cubicBezTo>
                    <a:cubicBezTo>
                      <a:pt x="7294" y="548"/>
                      <a:pt x="5939" y="800"/>
                      <a:pt x="4585" y="800"/>
                    </a:cubicBezTo>
                    <a:cubicBezTo>
                      <a:pt x="3230" y="800"/>
                      <a:pt x="1875" y="548"/>
                      <a:pt x="599" y="44"/>
                    </a:cubicBezTo>
                    <a:cubicBezTo>
                      <a:pt x="543" y="16"/>
                      <a:pt x="480" y="0"/>
                      <a:pt x="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967;p65">
                <a:extLst>
                  <a:ext uri="{FF2B5EF4-FFF2-40B4-BE49-F238E27FC236}">
                    <a16:creationId xmlns:a16="http://schemas.microsoft.com/office/drawing/2014/main" id="{E5749094-3362-9C3D-5F44-86AD5062C93C}"/>
                  </a:ext>
                </a:extLst>
              </p:cNvPr>
              <p:cNvSpPr/>
              <p:nvPr/>
            </p:nvSpPr>
            <p:spPr>
              <a:xfrm>
                <a:off x="-13821775" y="3295600"/>
                <a:ext cx="228450" cy="269600"/>
              </a:xfrm>
              <a:custGeom>
                <a:avLst/>
                <a:gdLst/>
                <a:ahLst/>
                <a:cxnLst/>
                <a:rect l="l" t="t" r="r" b="b"/>
                <a:pathLst>
                  <a:path w="9138" h="10784" extrusionOk="0">
                    <a:moveTo>
                      <a:pt x="2108" y="3311"/>
                    </a:moveTo>
                    <a:cubicBezTo>
                      <a:pt x="2163" y="3311"/>
                      <a:pt x="2219" y="3323"/>
                      <a:pt x="2269" y="3348"/>
                    </a:cubicBezTo>
                    <a:lnTo>
                      <a:pt x="3939" y="4167"/>
                    </a:lnTo>
                    <a:cubicBezTo>
                      <a:pt x="4128" y="4293"/>
                      <a:pt x="4191" y="4514"/>
                      <a:pt x="4128" y="4703"/>
                    </a:cubicBezTo>
                    <a:cubicBezTo>
                      <a:pt x="4033" y="4870"/>
                      <a:pt x="3883" y="4946"/>
                      <a:pt x="3720" y="4946"/>
                    </a:cubicBezTo>
                    <a:cubicBezTo>
                      <a:pt x="3668" y="4946"/>
                      <a:pt x="3615" y="4938"/>
                      <a:pt x="3561" y="4923"/>
                    </a:cubicBezTo>
                    <a:lnTo>
                      <a:pt x="1923" y="4073"/>
                    </a:lnTo>
                    <a:cubicBezTo>
                      <a:pt x="1734" y="4010"/>
                      <a:pt x="1639" y="3726"/>
                      <a:pt x="1734" y="3537"/>
                    </a:cubicBezTo>
                    <a:cubicBezTo>
                      <a:pt x="1803" y="3399"/>
                      <a:pt x="1957" y="3311"/>
                      <a:pt x="2108" y="3311"/>
                    </a:cubicBezTo>
                    <a:close/>
                    <a:moveTo>
                      <a:pt x="7086" y="3316"/>
                    </a:moveTo>
                    <a:cubicBezTo>
                      <a:pt x="7226" y="3316"/>
                      <a:pt x="7352" y="3400"/>
                      <a:pt x="7436" y="3568"/>
                    </a:cubicBezTo>
                    <a:cubicBezTo>
                      <a:pt x="7562" y="3758"/>
                      <a:pt x="7436" y="4010"/>
                      <a:pt x="7247" y="4104"/>
                    </a:cubicBezTo>
                    <a:lnTo>
                      <a:pt x="5577" y="4955"/>
                    </a:lnTo>
                    <a:cubicBezTo>
                      <a:pt x="5528" y="4979"/>
                      <a:pt x="5472" y="4991"/>
                      <a:pt x="5415" y="4991"/>
                    </a:cubicBezTo>
                    <a:cubicBezTo>
                      <a:pt x="5255" y="4991"/>
                      <a:pt x="5088" y="4897"/>
                      <a:pt x="5042" y="4734"/>
                    </a:cubicBezTo>
                    <a:cubicBezTo>
                      <a:pt x="4947" y="4514"/>
                      <a:pt x="5042" y="4262"/>
                      <a:pt x="5231" y="4199"/>
                    </a:cubicBezTo>
                    <a:lnTo>
                      <a:pt x="6869" y="3379"/>
                    </a:lnTo>
                    <a:cubicBezTo>
                      <a:pt x="6943" y="3337"/>
                      <a:pt x="7016" y="3316"/>
                      <a:pt x="7086" y="3316"/>
                    </a:cubicBezTo>
                    <a:close/>
                    <a:moveTo>
                      <a:pt x="6223" y="6632"/>
                    </a:moveTo>
                    <a:cubicBezTo>
                      <a:pt x="6333" y="6632"/>
                      <a:pt x="6444" y="6672"/>
                      <a:pt x="6522" y="6750"/>
                    </a:cubicBezTo>
                    <a:cubicBezTo>
                      <a:pt x="6680" y="6908"/>
                      <a:pt x="6680" y="7192"/>
                      <a:pt x="6522" y="7349"/>
                    </a:cubicBezTo>
                    <a:cubicBezTo>
                      <a:pt x="5987" y="7885"/>
                      <a:pt x="5262" y="8137"/>
                      <a:pt x="4601" y="8137"/>
                    </a:cubicBezTo>
                    <a:cubicBezTo>
                      <a:pt x="3939" y="8137"/>
                      <a:pt x="3183" y="7853"/>
                      <a:pt x="2679" y="7349"/>
                    </a:cubicBezTo>
                    <a:cubicBezTo>
                      <a:pt x="2521" y="7192"/>
                      <a:pt x="2521" y="6908"/>
                      <a:pt x="2679" y="6750"/>
                    </a:cubicBezTo>
                    <a:cubicBezTo>
                      <a:pt x="2758" y="6672"/>
                      <a:pt x="2860" y="6632"/>
                      <a:pt x="2962" y="6632"/>
                    </a:cubicBezTo>
                    <a:cubicBezTo>
                      <a:pt x="3065" y="6632"/>
                      <a:pt x="3167" y="6672"/>
                      <a:pt x="3246" y="6750"/>
                    </a:cubicBezTo>
                    <a:cubicBezTo>
                      <a:pt x="3608" y="7129"/>
                      <a:pt x="4097" y="7318"/>
                      <a:pt x="4585" y="7318"/>
                    </a:cubicBezTo>
                    <a:cubicBezTo>
                      <a:pt x="5073" y="7318"/>
                      <a:pt x="5562" y="7129"/>
                      <a:pt x="5924" y="6750"/>
                    </a:cubicBezTo>
                    <a:cubicBezTo>
                      <a:pt x="6003" y="6672"/>
                      <a:pt x="6113" y="6632"/>
                      <a:pt x="6223" y="6632"/>
                    </a:cubicBezTo>
                    <a:close/>
                    <a:moveTo>
                      <a:pt x="8737" y="0"/>
                    </a:moveTo>
                    <a:cubicBezTo>
                      <a:pt x="8681" y="0"/>
                      <a:pt x="8624" y="13"/>
                      <a:pt x="8570" y="40"/>
                    </a:cubicBezTo>
                    <a:cubicBezTo>
                      <a:pt x="7294" y="544"/>
                      <a:pt x="5932" y="796"/>
                      <a:pt x="4565" y="796"/>
                    </a:cubicBezTo>
                    <a:cubicBezTo>
                      <a:pt x="3199" y="796"/>
                      <a:pt x="1828" y="544"/>
                      <a:pt x="537" y="40"/>
                    </a:cubicBezTo>
                    <a:cubicBezTo>
                      <a:pt x="494" y="22"/>
                      <a:pt x="447" y="13"/>
                      <a:pt x="400" y="13"/>
                    </a:cubicBezTo>
                    <a:cubicBezTo>
                      <a:pt x="205" y="13"/>
                      <a:pt x="1" y="164"/>
                      <a:pt x="1" y="418"/>
                    </a:cubicBezTo>
                    <a:lnTo>
                      <a:pt x="1" y="5301"/>
                    </a:lnTo>
                    <a:cubicBezTo>
                      <a:pt x="1" y="7948"/>
                      <a:pt x="1891" y="10279"/>
                      <a:pt x="4475" y="10783"/>
                    </a:cubicBezTo>
                    <a:lnTo>
                      <a:pt x="4632" y="10783"/>
                    </a:lnTo>
                    <a:cubicBezTo>
                      <a:pt x="7247" y="10247"/>
                      <a:pt x="9137" y="7948"/>
                      <a:pt x="9137" y="5301"/>
                    </a:cubicBezTo>
                    <a:lnTo>
                      <a:pt x="9137" y="418"/>
                    </a:lnTo>
                    <a:cubicBezTo>
                      <a:pt x="9137" y="170"/>
                      <a:pt x="8943" y="0"/>
                      <a:pt x="87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DFABDE-6D6D-FAD2-2498-A81A68246E50}"/>
                </a:ext>
              </a:extLst>
            </p:cNvPr>
            <p:cNvSpPr txBox="1"/>
            <p:nvPr/>
          </p:nvSpPr>
          <p:spPr>
            <a:xfrm>
              <a:off x="2212018" y="1382749"/>
              <a:ext cx="22952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Real-time Mood Detection</a:t>
              </a:r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3BB959-29C9-393A-5871-A6FD9268729A}"/>
              </a:ext>
            </a:extLst>
          </p:cNvPr>
          <p:cNvGrpSpPr/>
          <p:nvPr/>
        </p:nvGrpSpPr>
        <p:grpSpPr>
          <a:xfrm>
            <a:off x="1808675" y="2042892"/>
            <a:ext cx="2594452" cy="356697"/>
            <a:chOff x="1854200" y="2128909"/>
            <a:chExt cx="2594452" cy="35669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E068E90-1C7A-8F65-3202-FEDC89711C5E}"/>
                </a:ext>
              </a:extLst>
            </p:cNvPr>
            <p:cNvSpPr/>
            <p:nvPr/>
          </p:nvSpPr>
          <p:spPr>
            <a:xfrm>
              <a:off x="1854200" y="2128909"/>
              <a:ext cx="2594452" cy="356697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oogle Shape;6666;p65">
              <a:extLst>
                <a:ext uri="{FF2B5EF4-FFF2-40B4-BE49-F238E27FC236}">
                  <a16:creationId xmlns:a16="http://schemas.microsoft.com/office/drawing/2014/main" id="{B890C345-BFD6-D271-937A-344AFF962B95}"/>
                </a:ext>
              </a:extLst>
            </p:cNvPr>
            <p:cNvGrpSpPr/>
            <p:nvPr/>
          </p:nvGrpSpPr>
          <p:grpSpPr>
            <a:xfrm>
              <a:off x="1927433" y="2177647"/>
              <a:ext cx="258409" cy="257592"/>
              <a:chOff x="-47524975" y="3569100"/>
              <a:chExt cx="300875" cy="299925"/>
            </a:xfrm>
            <a:solidFill>
              <a:schemeClr val="tx1"/>
            </a:solidFill>
          </p:grpSpPr>
          <p:sp>
            <p:nvSpPr>
              <p:cNvPr id="21" name="Google Shape;6667;p65">
                <a:extLst>
                  <a:ext uri="{FF2B5EF4-FFF2-40B4-BE49-F238E27FC236}">
                    <a16:creationId xmlns:a16="http://schemas.microsoft.com/office/drawing/2014/main" id="{038E5E46-FF41-E888-3E92-0778A2277518}"/>
                  </a:ext>
                </a:extLst>
              </p:cNvPr>
              <p:cNvSpPr/>
              <p:nvPr/>
            </p:nvSpPr>
            <p:spPr>
              <a:xfrm>
                <a:off x="-47524975" y="3755775"/>
                <a:ext cx="115000" cy="11325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30" extrusionOk="0">
                    <a:moveTo>
                      <a:pt x="3088" y="0"/>
                    </a:moveTo>
                    <a:lnTo>
                      <a:pt x="378" y="2741"/>
                    </a:lnTo>
                    <a:cubicBezTo>
                      <a:pt x="0" y="3119"/>
                      <a:pt x="0" y="3781"/>
                      <a:pt x="378" y="4222"/>
                    </a:cubicBezTo>
                    <a:cubicBezTo>
                      <a:pt x="583" y="4427"/>
                      <a:pt x="851" y="4529"/>
                      <a:pt x="1123" y="4529"/>
                    </a:cubicBezTo>
                    <a:cubicBezTo>
                      <a:pt x="1394" y="4529"/>
                      <a:pt x="1670" y="4427"/>
                      <a:pt x="1890" y="4222"/>
                    </a:cubicBezTo>
                    <a:lnTo>
                      <a:pt x="4600" y="1512"/>
                    </a:lnTo>
                    <a:cubicBezTo>
                      <a:pt x="4001" y="1103"/>
                      <a:pt x="3497" y="599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68;p65">
                <a:extLst>
                  <a:ext uri="{FF2B5EF4-FFF2-40B4-BE49-F238E27FC236}">
                    <a16:creationId xmlns:a16="http://schemas.microsoft.com/office/drawing/2014/main" id="{A99C256D-32C1-6981-2C48-33C8C3D1CA17}"/>
                  </a:ext>
                </a:extLst>
              </p:cNvPr>
              <p:cNvSpPr/>
              <p:nvPr/>
            </p:nvSpPr>
            <p:spPr>
              <a:xfrm>
                <a:off x="-47346200" y="3674650"/>
                <a:ext cx="15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31" extrusionOk="0">
                    <a:moveTo>
                      <a:pt x="1" y="0"/>
                    </a:moveTo>
                    <a:lnTo>
                      <a:pt x="1" y="630"/>
                    </a:lnTo>
                    <a:cubicBezTo>
                      <a:pt x="284" y="536"/>
                      <a:pt x="505" y="315"/>
                      <a:pt x="6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69;p65">
                <a:extLst>
                  <a:ext uri="{FF2B5EF4-FFF2-40B4-BE49-F238E27FC236}">
                    <a16:creationId xmlns:a16="http://schemas.microsoft.com/office/drawing/2014/main" id="{E42CF7D2-195D-4BF5-E8B6-913D53A449BC}"/>
                  </a:ext>
                </a:extLst>
              </p:cNvPr>
              <p:cNvSpPr/>
              <p:nvPr/>
            </p:nvSpPr>
            <p:spPr>
              <a:xfrm>
                <a:off x="-47382425" y="3640000"/>
                <a:ext cx="512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8" extrusionOk="0">
                    <a:moveTo>
                      <a:pt x="1040" y="0"/>
                    </a:moveTo>
                    <a:cubicBezTo>
                      <a:pt x="473" y="0"/>
                      <a:pt x="1" y="473"/>
                      <a:pt x="1" y="1071"/>
                    </a:cubicBezTo>
                    <a:cubicBezTo>
                      <a:pt x="1" y="1512"/>
                      <a:pt x="253" y="1890"/>
                      <a:pt x="694" y="2048"/>
                    </a:cubicBezTo>
                    <a:lnTo>
                      <a:pt x="694" y="1071"/>
                    </a:lnTo>
                    <a:cubicBezTo>
                      <a:pt x="694" y="851"/>
                      <a:pt x="851" y="693"/>
                      <a:pt x="1040" y="693"/>
                    </a:cubicBezTo>
                    <a:lnTo>
                      <a:pt x="2048" y="693"/>
                    </a:lnTo>
                    <a:cubicBezTo>
                      <a:pt x="1922" y="284"/>
                      <a:pt x="1513" y="0"/>
                      <a:pt x="10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70;p65">
                <a:extLst>
                  <a:ext uri="{FF2B5EF4-FFF2-40B4-BE49-F238E27FC236}">
                    <a16:creationId xmlns:a16="http://schemas.microsoft.com/office/drawing/2014/main" id="{3BD0363E-7688-7699-CF00-D2363008663A}"/>
                  </a:ext>
                </a:extLst>
              </p:cNvPr>
              <p:cNvSpPr/>
              <p:nvPr/>
            </p:nvSpPr>
            <p:spPr>
              <a:xfrm>
                <a:off x="-47346975" y="36746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355" y="0"/>
                    </a:moveTo>
                    <a:cubicBezTo>
                      <a:pt x="1261" y="693"/>
                      <a:pt x="693" y="1260"/>
                      <a:pt x="0" y="1355"/>
                    </a:cubicBezTo>
                    <a:lnTo>
                      <a:pt x="0" y="2111"/>
                    </a:lnTo>
                    <a:lnTo>
                      <a:pt x="2111" y="2111"/>
                    </a:lnTo>
                    <a:lnTo>
                      <a:pt x="21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71;p65">
                <a:extLst>
                  <a:ext uri="{FF2B5EF4-FFF2-40B4-BE49-F238E27FC236}">
                    <a16:creationId xmlns:a16="http://schemas.microsoft.com/office/drawing/2014/main" id="{83F75ACB-FEAB-D614-7D9B-20B832BCB3B4}"/>
                  </a:ext>
                </a:extLst>
              </p:cNvPr>
              <p:cNvSpPr/>
              <p:nvPr/>
            </p:nvSpPr>
            <p:spPr>
              <a:xfrm>
                <a:off x="-47452525" y="3569100"/>
                <a:ext cx="228425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7" extrusionOk="0">
                    <a:moveTo>
                      <a:pt x="3907" y="2080"/>
                    </a:moveTo>
                    <a:cubicBezTo>
                      <a:pt x="4758" y="2080"/>
                      <a:pt x="5483" y="2679"/>
                      <a:pt x="5640" y="3498"/>
                    </a:cubicBezTo>
                    <a:lnTo>
                      <a:pt x="6743" y="3498"/>
                    </a:lnTo>
                    <a:cubicBezTo>
                      <a:pt x="6932" y="3498"/>
                      <a:pt x="7089" y="3655"/>
                      <a:pt x="7089" y="3844"/>
                    </a:cubicBezTo>
                    <a:lnTo>
                      <a:pt x="7089" y="6680"/>
                    </a:lnTo>
                    <a:lnTo>
                      <a:pt x="7058" y="6680"/>
                    </a:lnTo>
                    <a:cubicBezTo>
                      <a:pt x="7058" y="6900"/>
                      <a:pt x="6900" y="7058"/>
                      <a:pt x="6680" y="7058"/>
                    </a:cubicBezTo>
                    <a:lnTo>
                      <a:pt x="3907" y="7058"/>
                    </a:lnTo>
                    <a:cubicBezTo>
                      <a:pt x="3687" y="7058"/>
                      <a:pt x="3529" y="6900"/>
                      <a:pt x="3529" y="6680"/>
                    </a:cubicBezTo>
                    <a:lnTo>
                      <a:pt x="3529" y="5577"/>
                    </a:lnTo>
                    <a:cubicBezTo>
                      <a:pt x="2742" y="5419"/>
                      <a:pt x="2111" y="4726"/>
                      <a:pt x="2111" y="3844"/>
                    </a:cubicBezTo>
                    <a:cubicBezTo>
                      <a:pt x="2111" y="2868"/>
                      <a:pt x="2899" y="2080"/>
                      <a:pt x="3907" y="2080"/>
                    </a:cubicBezTo>
                    <a:close/>
                    <a:moveTo>
                      <a:pt x="4569" y="1"/>
                    </a:moveTo>
                    <a:cubicBezTo>
                      <a:pt x="2048" y="1"/>
                      <a:pt x="1" y="2048"/>
                      <a:pt x="1" y="4569"/>
                    </a:cubicBezTo>
                    <a:cubicBezTo>
                      <a:pt x="1" y="7089"/>
                      <a:pt x="2048" y="9137"/>
                      <a:pt x="4569" y="9137"/>
                    </a:cubicBezTo>
                    <a:cubicBezTo>
                      <a:pt x="7089" y="9137"/>
                      <a:pt x="9137" y="7089"/>
                      <a:pt x="9137" y="4569"/>
                    </a:cubicBezTo>
                    <a:cubicBezTo>
                      <a:pt x="9137" y="2048"/>
                      <a:pt x="7089" y="1"/>
                      <a:pt x="45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041844-7B61-A8CA-BC16-88EE36D5CA51}"/>
                </a:ext>
              </a:extLst>
            </p:cNvPr>
            <p:cNvSpPr txBox="1"/>
            <p:nvPr/>
          </p:nvSpPr>
          <p:spPr>
            <a:xfrm>
              <a:off x="1997337" y="2146460"/>
              <a:ext cx="23382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Name &amp; Age Input Form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93EB058-FFC2-BBD3-22D6-5E50D20AF748}"/>
              </a:ext>
            </a:extLst>
          </p:cNvPr>
          <p:cNvGrpSpPr/>
          <p:nvPr/>
        </p:nvGrpSpPr>
        <p:grpSpPr>
          <a:xfrm>
            <a:off x="3141920" y="2756257"/>
            <a:ext cx="2935458" cy="343529"/>
            <a:chOff x="3083688" y="2953803"/>
            <a:chExt cx="2935458" cy="343529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BDC1BD7-3297-C729-5EAE-B7513A098626}"/>
                </a:ext>
              </a:extLst>
            </p:cNvPr>
            <p:cNvSpPr/>
            <p:nvPr/>
          </p:nvSpPr>
          <p:spPr>
            <a:xfrm>
              <a:off x="3083688" y="2953803"/>
              <a:ext cx="2910058" cy="343529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B4FD7A-5481-51C7-4EBE-4DB6EB87F10A}"/>
                </a:ext>
              </a:extLst>
            </p:cNvPr>
            <p:cNvSpPr txBox="1"/>
            <p:nvPr/>
          </p:nvSpPr>
          <p:spPr>
            <a:xfrm>
              <a:off x="3464684" y="2957524"/>
              <a:ext cx="25544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Animated Emojis &amp; Reactions</a:t>
              </a:r>
              <a:endParaRPr lang="en-US" dirty="0"/>
            </a:p>
          </p:txBody>
        </p:sp>
        <p:grpSp>
          <p:nvGrpSpPr>
            <p:cNvPr id="30" name="Google Shape;6819;p65">
              <a:extLst>
                <a:ext uri="{FF2B5EF4-FFF2-40B4-BE49-F238E27FC236}">
                  <a16:creationId xmlns:a16="http://schemas.microsoft.com/office/drawing/2014/main" id="{A7373876-2110-0B61-C640-61C9E605817B}"/>
                </a:ext>
              </a:extLst>
            </p:cNvPr>
            <p:cNvGrpSpPr/>
            <p:nvPr/>
          </p:nvGrpSpPr>
          <p:grpSpPr>
            <a:xfrm>
              <a:off x="3229098" y="2994828"/>
              <a:ext cx="235586" cy="235076"/>
              <a:chOff x="-13512225" y="4080275"/>
              <a:chExt cx="353675" cy="352875"/>
            </a:xfrm>
            <a:solidFill>
              <a:schemeClr val="tx1"/>
            </a:solidFill>
          </p:grpSpPr>
          <p:sp>
            <p:nvSpPr>
              <p:cNvPr id="31" name="Google Shape;6820;p65">
                <a:extLst>
                  <a:ext uri="{FF2B5EF4-FFF2-40B4-BE49-F238E27FC236}">
                    <a16:creationId xmlns:a16="http://schemas.microsoft.com/office/drawing/2014/main" id="{11F31A52-30DD-C9E1-4746-AF6BD87082E7}"/>
                  </a:ext>
                </a:extLst>
              </p:cNvPr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21;p65">
                <a:extLst>
                  <a:ext uri="{FF2B5EF4-FFF2-40B4-BE49-F238E27FC236}">
                    <a16:creationId xmlns:a16="http://schemas.microsoft.com/office/drawing/2014/main" id="{338840DF-6B3A-A2EC-9650-B6E5079A7899}"/>
                  </a:ext>
                </a:extLst>
              </p:cNvPr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822;p65">
                <a:extLst>
                  <a:ext uri="{FF2B5EF4-FFF2-40B4-BE49-F238E27FC236}">
                    <a16:creationId xmlns:a16="http://schemas.microsoft.com/office/drawing/2014/main" id="{AC39CD70-59EF-0D25-407C-71923BA1A4BC}"/>
                  </a:ext>
                </a:extLst>
              </p:cNvPr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23;p65">
                <a:extLst>
                  <a:ext uri="{FF2B5EF4-FFF2-40B4-BE49-F238E27FC236}">
                    <a16:creationId xmlns:a16="http://schemas.microsoft.com/office/drawing/2014/main" id="{35030B51-7A3C-277B-3FB7-84544D46D5EA}"/>
                  </a:ext>
                </a:extLst>
              </p:cNvPr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24;p65">
                <a:extLst>
                  <a:ext uri="{FF2B5EF4-FFF2-40B4-BE49-F238E27FC236}">
                    <a16:creationId xmlns:a16="http://schemas.microsoft.com/office/drawing/2014/main" id="{BAF06470-8BF6-4775-441C-22A2B81F1968}"/>
                  </a:ext>
                </a:extLst>
              </p:cNvPr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25;p65">
                <a:extLst>
                  <a:ext uri="{FF2B5EF4-FFF2-40B4-BE49-F238E27FC236}">
                    <a16:creationId xmlns:a16="http://schemas.microsoft.com/office/drawing/2014/main" id="{1905E472-CACA-2AE3-8025-367CB3AEBB95}"/>
                  </a:ext>
                </a:extLst>
              </p:cNvPr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26;p65">
                <a:extLst>
                  <a:ext uri="{FF2B5EF4-FFF2-40B4-BE49-F238E27FC236}">
                    <a16:creationId xmlns:a16="http://schemas.microsoft.com/office/drawing/2014/main" id="{7360AF1E-1142-493B-B70F-78C779BFADBF}"/>
                  </a:ext>
                </a:extLst>
              </p:cNvPr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827;p65">
                <a:extLst>
                  <a:ext uri="{FF2B5EF4-FFF2-40B4-BE49-F238E27FC236}">
                    <a16:creationId xmlns:a16="http://schemas.microsoft.com/office/drawing/2014/main" id="{4BF69B70-3C93-2274-0795-36A541E63A37}"/>
                  </a:ext>
                </a:extLst>
              </p:cNvPr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28;p65">
                <a:extLst>
                  <a:ext uri="{FF2B5EF4-FFF2-40B4-BE49-F238E27FC236}">
                    <a16:creationId xmlns:a16="http://schemas.microsoft.com/office/drawing/2014/main" id="{0A0BD4C5-EBC9-BD23-9A26-5EEEF5A72ADF}"/>
                  </a:ext>
                </a:extLst>
              </p:cNvPr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29;p65">
                <a:extLst>
                  <a:ext uri="{FF2B5EF4-FFF2-40B4-BE49-F238E27FC236}">
                    <a16:creationId xmlns:a16="http://schemas.microsoft.com/office/drawing/2014/main" id="{3312968D-7508-7C4C-786B-F757A72C05FE}"/>
                  </a:ext>
                </a:extLst>
              </p:cNvPr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30;p65">
                <a:extLst>
                  <a:ext uri="{FF2B5EF4-FFF2-40B4-BE49-F238E27FC236}">
                    <a16:creationId xmlns:a16="http://schemas.microsoft.com/office/drawing/2014/main" id="{707B8EEE-A006-E03D-9B7B-180D30FB2C99}"/>
                  </a:ext>
                </a:extLst>
              </p:cNvPr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73C70A-2653-8E87-34F0-3AEB5B7CE68A}"/>
              </a:ext>
            </a:extLst>
          </p:cNvPr>
          <p:cNvGrpSpPr/>
          <p:nvPr/>
        </p:nvGrpSpPr>
        <p:grpSpPr>
          <a:xfrm>
            <a:off x="3173781" y="3335011"/>
            <a:ext cx="2796437" cy="354469"/>
            <a:chOff x="3352640" y="3931244"/>
            <a:chExt cx="2796437" cy="35446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1486A71-256A-AB3E-DCB3-6FAF163804FF}"/>
                </a:ext>
              </a:extLst>
            </p:cNvPr>
            <p:cNvSpPr/>
            <p:nvPr/>
          </p:nvSpPr>
          <p:spPr>
            <a:xfrm>
              <a:off x="3352640" y="3931244"/>
              <a:ext cx="2796437" cy="354469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5905DE-8DCC-0FDE-B8AF-5C374ABCA05F}"/>
                </a:ext>
              </a:extLst>
            </p:cNvPr>
            <p:cNvSpPr txBox="1"/>
            <p:nvPr/>
          </p:nvSpPr>
          <p:spPr>
            <a:xfrm>
              <a:off x="3810798" y="3959025"/>
              <a:ext cx="21585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Spotify Music &amp;  Memes</a:t>
              </a:r>
            </a:p>
          </p:txBody>
        </p:sp>
        <p:grpSp>
          <p:nvGrpSpPr>
            <p:cNvPr id="44" name="Google Shape;7003;p65">
              <a:extLst>
                <a:ext uri="{FF2B5EF4-FFF2-40B4-BE49-F238E27FC236}">
                  <a16:creationId xmlns:a16="http://schemas.microsoft.com/office/drawing/2014/main" id="{A77371D6-26E1-1FF8-A4FB-6640BB1D18A3}"/>
                </a:ext>
              </a:extLst>
            </p:cNvPr>
            <p:cNvGrpSpPr/>
            <p:nvPr/>
          </p:nvGrpSpPr>
          <p:grpSpPr>
            <a:xfrm>
              <a:off x="3585341" y="4016100"/>
              <a:ext cx="225457" cy="233169"/>
              <a:chOff x="-9089725" y="3180200"/>
              <a:chExt cx="353550" cy="351900"/>
            </a:xfrm>
            <a:solidFill>
              <a:schemeClr val="tx1"/>
            </a:solidFill>
          </p:grpSpPr>
          <p:sp>
            <p:nvSpPr>
              <p:cNvPr id="45" name="Google Shape;7004;p65">
                <a:extLst>
                  <a:ext uri="{FF2B5EF4-FFF2-40B4-BE49-F238E27FC236}">
                    <a16:creationId xmlns:a16="http://schemas.microsoft.com/office/drawing/2014/main" id="{7118A758-1AF1-3378-7351-B86E9D51A22D}"/>
                  </a:ext>
                </a:extLst>
              </p:cNvPr>
              <p:cNvSpPr/>
              <p:nvPr/>
            </p:nvSpPr>
            <p:spPr>
              <a:xfrm>
                <a:off x="-9089725" y="3180200"/>
                <a:ext cx="165425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005;p65">
                <a:extLst>
                  <a:ext uri="{FF2B5EF4-FFF2-40B4-BE49-F238E27FC236}">
                    <a16:creationId xmlns:a16="http://schemas.microsoft.com/office/drawing/2014/main" id="{E1E8E172-7E92-40E3-C106-5A24707FFF30}"/>
                  </a:ext>
                </a:extLst>
              </p:cNvPr>
              <p:cNvSpPr/>
              <p:nvPr/>
            </p:nvSpPr>
            <p:spPr>
              <a:xfrm>
                <a:off x="-8965275" y="3264575"/>
                <a:ext cx="229100" cy="267525"/>
              </a:xfrm>
              <a:custGeom>
                <a:avLst/>
                <a:gdLst/>
                <a:ahLst/>
                <a:cxnLst/>
                <a:rect l="l" t="t" r="r" b="b"/>
                <a:pathLst>
                  <a:path w="9164" h="10701" extrusionOk="0">
                    <a:moveTo>
                      <a:pt x="8747" y="0"/>
                    </a:moveTo>
                    <a:cubicBezTo>
                      <a:pt x="8709" y="0"/>
                      <a:pt x="8671" y="7"/>
                      <a:pt x="8633" y="21"/>
                    </a:cubicBezTo>
                    <a:lnTo>
                      <a:pt x="2804" y="1659"/>
                    </a:lnTo>
                    <a:cubicBezTo>
                      <a:pt x="2584" y="1690"/>
                      <a:pt x="2489" y="1848"/>
                      <a:pt x="2489" y="2069"/>
                    </a:cubicBezTo>
                    <a:lnTo>
                      <a:pt x="2489" y="7645"/>
                    </a:lnTo>
                    <a:cubicBezTo>
                      <a:pt x="2237" y="7487"/>
                      <a:pt x="1985" y="7424"/>
                      <a:pt x="1670" y="7424"/>
                    </a:cubicBezTo>
                    <a:cubicBezTo>
                      <a:pt x="757" y="7424"/>
                      <a:pt x="1" y="8149"/>
                      <a:pt x="1" y="9063"/>
                    </a:cubicBezTo>
                    <a:cubicBezTo>
                      <a:pt x="1" y="9976"/>
                      <a:pt x="757" y="10701"/>
                      <a:pt x="1670" y="10701"/>
                    </a:cubicBezTo>
                    <a:cubicBezTo>
                      <a:pt x="2552" y="10701"/>
                      <a:pt x="3309" y="9976"/>
                      <a:pt x="3309" y="9063"/>
                    </a:cubicBezTo>
                    <a:lnTo>
                      <a:pt x="3309" y="3990"/>
                    </a:lnTo>
                    <a:lnTo>
                      <a:pt x="8318" y="2573"/>
                    </a:lnTo>
                    <a:lnTo>
                      <a:pt x="8318" y="5944"/>
                    </a:lnTo>
                    <a:cubicBezTo>
                      <a:pt x="8066" y="5786"/>
                      <a:pt x="7814" y="5723"/>
                      <a:pt x="7499" y="5723"/>
                    </a:cubicBezTo>
                    <a:cubicBezTo>
                      <a:pt x="6585" y="5723"/>
                      <a:pt x="5829" y="6448"/>
                      <a:pt x="5829" y="7361"/>
                    </a:cubicBezTo>
                    <a:cubicBezTo>
                      <a:pt x="5829" y="8275"/>
                      <a:pt x="6585" y="9031"/>
                      <a:pt x="7499" y="9031"/>
                    </a:cubicBezTo>
                    <a:cubicBezTo>
                      <a:pt x="8381" y="9031"/>
                      <a:pt x="9137" y="8275"/>
                      <a:pt x="9137" y="7361"/>
                    </a:cubicBezTo>
                    <a:lnTo>
                      <a:pt x="9137" y="367"/>
                    </a:lnTo>
                    <a:cubicBezTo>
                      <a:pt x="9164" y="207"/>
                      <a:pt x="8963" y="0"/>
                      <a:pt x="8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801F0F-4CA5-AA1C-4349-01C72454EE11}"/>
              </a:ext>
            </a:extLst>
          </p:cNvPr>
          <p:cNvGrpSpPr/>
          <p:nvPr/>
        </p:nvGrpSpPr>
        <p:grpSpPr>
          <a:xfrm>
            <a:off x="4679160" y="1438146"/>
            <a:ext cx="2796437" cy="386730"/>
            <a:chOff x="4823940" y="1362790"/>
            <a:chExt cx="2796437" cy="386730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045F1FB-3ECD-CCE6-E31B-16611561D4AE}"/>
                </a:ext>
              </a:extLst>
            </p:cNvPr>
            <p:cNvSpPr/>
            <p:nvPr/>
          </p:nvSpPr>
          <p:spPr>
            <a:xfrm>
              <a:off x="4823940" y="1362790"/>
              <a:ext cx="2796437" cy="386730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oogle Shape;6951;p65">
              <a:extLst>
                <a:ext uri="{FF2B5EF4-FFF2-40B4-BE49-F238E27FC236}">
                  <a16:creationId xmlns:a16="http://schemas.microsoft.com/office/drawing/2014/main" id="{AF0ADA8D-E496-46E1-4AEF-7F90CF7BD325}"/>
                </a:ext>
              </a:extLst>
            </p:cNvPr>
            <p:cNvGrpSpPr/>
            <p:nvPr/>
          </p:nvGrpSpPr>
          <p:grpSpPr>
            <a:xfrm>
              <a:off x="4953809" y="1449203"/>
              <a:ext cx="173458" cy="244396"/>
              <a:chOff x="-9039300" y="3614000"/>
              <a:chExt cx="250475" cy="352875"/>
            </a:xfrm>
            <a:solidFill>
              <a:schemeClr val="tx1"/>
            </a:solidFill>
          </p:grpSpPr>
          <p:sp>
            <p:nvSpPr>
              <p:cNvPr id="13" name="Google Shape;6952;p65">
                <a:extLst>
                  <a:ext uri="{FF2B5EF4-FFF2-40B4-BE49-F238E27FC236}">
                    <a16:creationId xmlns:a16="http://schemas.microsoft.com/office/drawing/2014/main" id="{315C17A1-7D2E-123D-DB20-FF97F2DCF1F8}"/>
                  </a:ext>
                </a:extLst>
              </p:cNvPr>
              <p:cNvSpPr/>
              <p:nvPr/>
            </p:nvSpPr>
            <p:spPr>
              <a:xfrm>
                <a:off x="-8944000" y="3614000"/>
                <a:ext cx="630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21" extrusionOk="0">
                    <a:moveTo>
                      <a:pt x="1260" y="0"/>
                    </a:moveTo>
                    <a:cubicBezTo>
                      <a:pt x="567" y="0"/>
                      <a:pt x="0" y="567"/>
                      <a:pt x="0" y="1261"/>
                    </a:cubicBezTo>
                    <a:cubicBezTo>
                      <a:pt x="0" y="1954"/>
                      <a:pt x="567" y="2521"/>
                      <a:pt x="1260" y="2521"/>
                    </a:cubicBezTo>
                    <a:cubicBezTo>
                      <a:pt x="1985" y="2521"/>
                      <a:pt x="2521" y="1954"/>
                      <a:pt x="2521" y="1261"/>
                    </a:cubicBezTo>
                    <a:cubicBezTo>
                      <a:pt x="2521" y="567"/>
                      <a:pt x="1985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953;p65">
                <a:extLst>
                  <a:ext uri="{FF2B5EF4-FFF2-40B4-BE49-F238E27FC236}">
                    <a16:creationId xmlns:a16="http://schemas.microsoft.com/office/drawing/2014/main" id="{DF47C772-E987-46AE-B734-66B96D51805A}"/>
                  </a:ext>
                </a:extLst>
              </p:cNvPr>
              <p:cNvSpPr/>
              <p:nvPr/>
            </p:nvSpPr>
            <p:spPr>
              <a:xfrm>
                <a:off x="-9039300" y="3696700"/>
                <a:ext cx="250475" cy="270175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10807" extrusionOk="0">
                    <a:moveTo>
                      <a:pt x="914" y="0"/>
                    </a:moveTo>
                    <a:cubicBezTo>
                      <a:pt x="473" y="32"/>
                      <a:pt x="126" y="410"/>
                      <a:pt x="126" y="883"/>
                    </a:cubicBezTo>
                    <a:cubicBezTo>
                      <a:pt x="126" y="1355"/>
                      <a:pt x="473" y="1702"/>
                      <a:pt x="945" y="1702"/>
                    </a:cubicBezTo>
                    <a:lnTo>
                      <a:pt x="4253" y="1702"/>
                    </a:lnTo>
                    <a:lnTo>
                      <a:pt x="4253" y="4033"/>
                    </a:lnTo>
                    <a:lnTo>
                      <a:pt x="441" y="6868"/>
                    </a:lnTo>
                    <a:cubicBezTo>
                      <a:pt x="95" y="7120"/>
                      <a:pt x="0" y="7656"/>
                      <a:pt x="284" y="8003"/>
                    </a:cubicBezTo>
                    <a:cubicBezTo>
                      <a:pt x="453" y="8210"/>
                      <a:pt x="713" y="8327"/>
                      <a:pt x="962" y="8327"/>
                    </a:cubicBezTo>
                    <a:cubicBezTo>
                      <a:pt x="1129" y="8327"/>
                      <a:pt x="1291" y="8274"/>
                      <a:pt x="1418" y="8160"/>
                    </a:cubicBezTo>
                    <a:lnTo>
                      <a:pt x="4222" y="6018"/>
                    </a:lnTo>
                    <a:lnTo>
                      <a:pt x="4222" y="9956"/>
                    </a:lnTo>
                    <a:cubicBezTo>
                      <a:pt x="4222" y="10428"/>
                      <a:pt x="4568" y="10807"/>
                      <a:pt x="5041" y="10807"/>
                    </a:cubicBezTo>
                    <a:cubicBezTo>
                      <a:pt x="5513" y="10807"/>
                      <a:pt x="5860" y="10460"/>
                      <a:pt x="5860" y="9956"/>
                    </a:cubicBezTo>
                    <a:lnTo>
                      <a:pt x="5860" y="1670"/>
                    </a:lnTo>
                    <a:lnTo>
                      <a:pt x="9168" y="1670"/>
                    </a:lnTo>
                    <a:cubicBezTo>
                      <a:pt x="9641" y="1670"/>
                      <a:pt x="10019" y="1292"/>
                      <a:pt x="10019" y="820"/>
                    </a:cubicBezTo>
                    <a:cubicBezTo>
                      <a:pt x="10019" y="347"/>
                      <a:pt x="9641" y="0"/>
                      <a:pt x="9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391B7B-A47E-2F25-35C5-4F5436232C05}"/>
                </a:ext>
              </a:extLst>
            </p:cNvPr>
            <p:cNvSpPr txBox="1"/>
            <p:nvPr/>
          </p:nvSpPr>
          <p:spPr>
            <a:xfrm>
              <a:off x="5040538" y="1394245"/>
              <a:ext cx="2008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Mood History Storage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8E8583-F9C7-1064-09D8-337A85DD1739}"/>
              </a:ext>
            </a:extLst>
          </p:cNvPr>
          <p:cNvGrpSpPr/>
          <p:nvPr/>
        </p:nvGrpSpPr>
        <p:grpSpPr>
          <a:xfrm>
            <a:off x="4679160" y="2045198"/>
            <a:ext cx="2796437" cy="354469"/>
            <a:chOff x="4830183" y="2126058"/>
            <a:chExt cx="2796437" cy="354469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B52FA4E-D94A-7997-189B-44725C0E45A6}"/>
                </a:ext>
              </a:extLst>
            </p:cNvPr>
            <p:cNvSpPr/>
            <p:nvPr/>
          </p:nvSpPr>
          <p:spPr>
            <a:xfrm>
              <a:off x="4830183" y="2126058"/>
              <a:ext cx="2796437" cy="354469"/>
            </a:xfrm>
            <a:prstGeom prst="roundRect">
              <a:avLst/>
            </a:prstGeom>
            <a:solidFill>
              <a:srgbClr val="F725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oogle Shape;6535;p65">
              <a:extLst>
                <a:ext uri="{FF2B5EF4-FFF2-40B4-BE49-F238E27FC236}">
                  <a16:creationId xmlns:a16="http://schemas.microsoft.com/office/drawing/2014/main" id="{0A8C2D18-1B8A-D482-9577-61D52E74BDC0}"/>
                </a:ext>
              </a:extLst>
            </p:cNvPr>
            <p:cNvGrpSpPr/>
            <p:nvPr/>
          </p:nvGrpSpPr>
          <p:grpSpPr>
            <a:xfrm>
              <a:off x="4910968" y="2177647"/>
              <a:ext cx="247612" cy="233631"/>
              <a:chOff x="-46422300" y="3936925"/>
              <a:chExt cx="320575" cy="302475"/>
            </a:xfrm>
            <a:solidFill>
              <a:schemeClr val="tx1"/>
            </a:solidFill>
          </p:grpSpPr>
          <p:sp>
            <p:nvSpPr>
              <p:cNvPr id="6" name="Google Shape;6536;p65">
                <a:extLst>
                  <a:ext uri="{FF2B5EF4-FFF2-40B4-BE49-F238E27FC236}">
                    <a16:creationId xmlns:a16="http://schemas.microsoft.com/office/drawing/2014/main" id="{F00D555E-5F43-72F8-E0AE-6076854B41D5}"/>
                  </a:ext>
                </a:extLst>
              </p:cNvPr>
              <p:cNvSpPr/>
              <p:nvPr/>
            </p:nvSpPr>
            <p:spPr>
              <a:xfrm>
                <a:off x="-46254550" y="3936925"/>
                <a:ext cx="1528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12036" extrusionOk="0">
                    <a:moveTo>
                      <a:pt x="1418" y="0"/>
                    </a:moveTo>
                    <a:cubicBezTo>
                      <a:pt x="631" y="0"/>
                      <a:pt x="1" y="630"/>
                      <a:pt x="1" y="1418"/>
                    </a:cubicBezTo>
                    <a:lnTo>
                      <a:pt x="1" y="10617"/>
                    </a:lnTo>
                    <a:cubicBezTo>
                      <a:pt x="1" y="11405"/>
                      <a:pt x="631" y="12035"/>
                      <a:pt x="1418" y="12035"/>
                    </a:cubicBezTo>
                    <a:cubicBezTo>
                      <a:pt x="2332" y="12035"/>
                      <a:pt x="3120" y="11405"/>
                      <a:pt x="3403" y="10554"/>
                    </a:cubicBezTo>
                    <a:lnTo>
                      <a:pt x="3403" y="10554"/>
                    </a:lnTo>
                    <a:cubicBezTo>
                      <a:pt x="3309" y="10554"/>
                      <a:pt x="3246" y="10617"/>
                      <a:pt x="3151" y="10617"/>
                    </a:cubicBezTo>
                    <a:cubicBezTo>
                      <a:pt x="2332" y="10617"/>
                      <a:pt x="1513" y="10302"/>
                      <a:pt x="914" y="9672"/>
                    </a:cubicBezTo>
                    <a:cubicBezTo>
                      <a:pt x="788" y="9546"/>
                      <a:pt x="788" y="9294"/>
                      <a:pt x="914" y="9137"/>
                    </a:cubicBezTo>
                    <a:cubicBezTo>
                      <a:pt x="1024" y="9095"/>
                      <a:pt x="1128" y="9072"/>
                      <a:pt x="1221" y="9072"/>
                    </a:cubicBezTo>
                    <a:cubicBezTo>
                      <a:pt x="1341" y="9072"/>
                      <a:pt x="1442" y="9111"/>
                      <a:pt x="1513" y="9200"/>
                    </a:cubicBezTo>
                    <a:cubicBezTo>
                      <a:pt x="1998" y="9685"/>
                      <a:pt x="2614" y="9906"/>
                      <a:pt x="3224" y="9906"/>
                    </a:cubicBezTo>
                    <a:cubicBezTo>
                      <a:pt x="4477" y="9906"/>
                      <a:pt x="5703" y="8971"/>
                      <a:pt x="5703" y="7467"/>
                    </a:cubicBezTo>
                    <a:cubicBezTo>
                      <a:pt x="5703" y="7215"/>
                      <a:pt x="5672" y="6994"/>
                      <a:pt x="5609" y="6742"/>
                    </a:cubicBezTo>
                    <a:cubicBezTo>
                      <a:pt x="5010" y="7372"/>
                      <a:pt x="4191" y="7814"/>
                      <a:pt x="3246" y="7814"/>
                    </a:cubicBezTo>
                    <a:cubicBezTo>
                      <a:pt x="3025" y="7814"/>
                      <a:pt x="2868" y="7656"/>
                      <a:pt x="2868" y="7467"/>
                    </a:cubicBezTo>
                    <a:cubicBezTo>
                      <a:pt x="2868" y="7246"/>
                      <a:pt x="3025" y="7089"/>
                      <a:pt x="3246" y="7089"/>
                    </a:cubicBezTo>
                    <a:cubicBezTo>
                      <a:pt x="4065" y="7089"/>
                      <a:pt x="4821" y="6679"/>
                      <a:pt x="5231" y="6049"/>
                    </a:cubicBezTo>
                    <a:cubicBezTo>
                      <a:pt x="6113" y="4789"/>
                      <a:pt x="5640" y="3088"/>
                      <a:pt x="4254" y="2426"/>
                    </a:cubicBezTo>
                    <a:cubicBezTo>
                      <a:pt x="4128" y="3844"/>
                      <a:pt x="2931" y="4978"/>
                      <a:pt x="1450" y="4978"/>
                    </a:cubicBezTo>
                    <a:cubicBezTo>
                      <a:pt x="1261" y="4978"/>
                      <a:pt x="1103" y="4821"/>
                      <a:pt x="1103" y="4632"/>
                    </a:cubicBezTo>
                    <a:cubicBezTo>
                      <a:pt x="1103" y="4411"/>
                      <a:pt x="1261" y="4253"/>
                      <a:pt x="1450" y="4253"/>
                    </a:cubicBezTo>
                    <a:cubicBezTo>
                      <a:pt x="2616" y="4253"/>
                      <a:pt x="3561" y="3308"/>
                      <a:pt x="3561" y="2174"/>
                    </a:cubicBezTo>
                    <a:lnTo>
                      <a:pt x="3561" y="2143"/>
                    </a:lnTo>
                    <a:cubicBezTo>
                      <a:pt x="3561" y="945"/>
                      <a:pt x="2616" y="0"/>
                      <a:pt x="14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537;p65">
                <a:extLst>
                  <a:ext uri="{FF2B5EF4-FFF2-40B4-BE49-F238E27FC236}">
                    <a16:creationId xmlns:a16="http://schemas.microsoft.com/office/drawing/2014/main" id="{5FDDCA93-CBEB-882C-CEBE-1765E8FF4448}"/>
                  </a:ext>
                </a:extLst>
              </p:cNvPr>
              <p:cNvSpPr/>
              <p:nvPr/>
            </p:nvSpPr>
            <p:spPr>
              <a:xfrm>
                <a:off x="-46422300" y="3938500"/>
                <a:ext cx="1520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12036" extrusionOk="0">
                    <a:moveTo>
                      <a:pt x="4726" y="0"/>
                    </a:moveTo>
                    <a:cubicBezTo>
                      <a:pt x="3529" y="0"/>
                      <a:pt x="2584" y="977"/>
                      <a:pt x="2584" y="2111"/>
                    </a:cubicBezTo>
                    <a:lnTo>
                      <a:pt x="2584" y="2143"/>
                    </a:lnTo>
                    <a:cubicBezTo>
                      <a:pt x="2584" y="3308"/>
                      <a:pt x="3529" y="4253"/>
                      <a:pt x="4663" y="4253"/>
                    </a:cubicBezTo>
                    <a:cubicBezTo>
                      <a:pt x="4883" y="4253"/>
                      <a:pt x="5041" y="4411"/>
                      <a:pt x="5041" y="4600"/>
                    </a:cubicBezTo>
                    <a:cubicBezTo>
                      <a:pt x="5041" y="4789"/>
                      <a:pt x="4883" y="4947"/>
                      <a:pt x="4663" y="4947"/>
                    </a:cubicBezTo>
                    <a:cubicBezTo>
                      <a:pt x="3214" y="4947"/>
                      <a:pt x="2048" y="3812"/>
                      <a:pt x="1890" y="2395"/>
                    </a:cubicBezTo>
                    <a:cubicBezTo>
                      <a:pt x="441" y="3056"/>
                      <a:pt x="0" y="4758"/>
                      <a:pt x="882" y="6018"/>
                    </a:cubicBezTo>
                    <a:cubicBezTo>
                      <a:pt x="1323" y="6648"/>
                      <a:pt x="2111" y="7057"/>
                      <a:pt x="2930" y="7057"/>
                    </a:cubicBezTo>
                    <a:cubicBezTo>
                      <a:pt x="3151" y="7057"/>
                      <a:pt x="3277" y="7215"/>
                      <a:pt x="3277" y="7435"/>
                    </a:cubicBezTo>
                    <a:cubicBezTo>
                      <a:pt x="3277" y="7625"/>
                      <a:pt x="3151" y="7782"/>
                      <a:pt x="2930" y="7782"/>
                    </a:cubicBezTo>
                    <a:cubicBezTo>
                      <a:pt x="1985" y="7782"/>
                      <a:pt x="1166" y="7341"/>
                      <a:pt x="567" y="6711"/>
                    </a:cubicBezTo>
                    <a:cubicBezTo>
                      <a:pt x="504" y="6963"/>
                      <a:pt x="441" y="7183"/>
                      <a:pt x="441" y="7435"/>
                    </a:cubicBezTo>
                    <a:cubicBezTo>
                      <a:pt x="441" y="8940"/>
                      <a:pt x="1695" y="9874"/>
                      <a:pt x="2958" y="9874"/>
                    </a:cubicBezTo>
                    <a:cubicBezTo>
                      <a:pt x="3572" y="9874"/>
                      <a:pt x="4188" y="9653"/>
                      <a:pt x="4663" y="9168"/>
                    </a:cubicBezTo>
                    <a:cubicBezTo>
                      <a:pt x="4726" y="9105"/>
                      <a:pt x="4813" y="9074"/>
                      <a:pt x="4903" y="9074"/>
                    </a:cubicBezTo>
                    <a:cubicBezTo>
                      <a:pt x="4994" y="9074"/>
                      <a:pt x="5088" y="9105"/>
                      <a:pt x="5167" y="9168"/>
                    </a:cubicBezTo>
                    <a:cubicBezTo>
                      <a:pt x="5293" y="9263"/>
                      <a:pt x="5293" y="9515"/>
                      <a:pt x="5167" y="9672"/>
                    </a:cubicBezTo>
                    <a:cubicBezTo>
                      <a:pt x="4600" y="10271"/>
                      <a:pt x="3812" y="10617"/>
                      <a:pt x="2930" y="10617"/>
                    </a:cubicBezTo>
                    <a:cubicBezTo>
                      <a:pt x="2867" y="10617"/>
                      <a:pt x="2773" y="10617"/>
                      <a:pt x="2710" y="10586"/>
                    </a:cubicBezTo>
                    <a:lnTo>
                      <a:pt x="2710" y="10586"/>
                    </a:lnTo>
                    <a:cubicBezTo>
                      <a:pt x="2962" y="11405"/>
                      <a:pt x="3749" y="12035"/>
                      <a:pt x="4663" y="12035"/>
                    </a:cubicBezTo>
                    <a:cubicBezTo>
                      <a:pt x="5450" y="12035"/>
                      <a:pt x="6081" y="11405"/>
                      <a:pt x="6081" y="10617"/>
                    </a:cubicBezTo>
                    <a:lnTo>
                      <a:pt x="6081" y="1450"/>
                    </a:lnTo>
                    <a:cubicBezTo>
                      <a:pt x="6081" y="599"/>
                      <a:pt x="5450" y="0"/>
                      <a:pt x="47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876478-C195-BCB7-5F57-A0797CC0CB0B}"/>
                </a:ext>
              </a:extLst>
            </p:cNvPr>
            <p:cNvSpPr txBox="1"/>
            <p:nvPr/>
          </p:nvSpPr>
          <p:spPr>
            <a:xfrm>
              <a:off x="5106781" y="2126058"/>
              <a:ext cx="25106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Fun Stickers &amp; Neon Frames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0D0DB3-6398-EC68-42E7-8BCD53F35E21}"/>
              </a:ext>
            </a:extLst>
          </p:cNvPr>
          <p:cNvSpPr/>
          <p:nvPr/>
        </p:nvSpPr>
        <p:spPr>
          <a:xfrm>
            <a:off x="3054410" y="1351521"/>
            <a:ext cx="3042793" cy="386730"/>
          </a:xfrm>
          <a:prstGeom prst="round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C09EF2-7B82-D450-FC28-BF833BDC7A4D}"/>
              </a:ext>
            </a:extLst>
          </p:cNvPr>
          <p:cNvSpPr txBox="1">
            <a:spLocks/>
          </p:cNvSpPr>
          <p:nvPr/>
        </p:nvSpPr>
        <p:spPr>
          <a:xfrm>
            <a:off x="128337" y="150227"/>
            <a:ext cx="3248526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3200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HOW IT WORKS?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9ABB6-CA17-357F-3CE2-367C1466151C}"/>
              </a:ext>
            </a:extLst>
          </p:cNvPr>
          <p:cNvSpPr/>
          <p:nvPr/>
        </p:nvSpPr>
        <p:spPr>
          <a:xfrm>
            <a:off x="2848677" y="1927131"/>
            <a:ext cx="3514023" cy="386730"/>
          </a:xfrm>
          <a:prstGeom prst="round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A7502B-85B6-43F0-385A-B3D890C6AB90}"/>
              </a:ext>
            </a:extLst>
          </p:cNvPr>
          <p:cNvSpPr/>
          <p:nvPr/>
        </p:nvSpPr>
        <p:spPr>
          <a:xfrm>
            <a:off x="2818794" y="2502741"/>
            <a:ext cx="3514023" cy="386730"/>
          </a:xfrm>
          <a:prstGeom prst="round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FCA721-8E07-0E24-5B89-FE92B2078344}"/>
              </a:ext>
            </a:extLst>
          </p:cNvPr>
          <p:cNvSpPr/>
          <p:nvPr/>
        </p:nvSpPr>
        <p:spPr>
          <a:xfrm>
            <a:off x="2818794" y="3024968"/>
            <a:ext cx="3514023" cy="386730"/>
          </a:xfrm>
          <a:prstGeom prst="round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AE01E4-2B86-D246-FE5E-276672D3FE85}"/>
              </a:ext>
            </a:extLst>
          </p:cNvPr>
          <p:cNvSpPr/>
          <p:nvPr/>
        </p:nvSpPr>
        <p:spPr>
          <a:xfrm>
            <a:off x="2848677" y="3563208"/>
            <a:ext cx="3514023" cy="386730"/>
          </a:xfrm>
          <a:prstGeom prst="round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45050" y="1186180"/>
            <a:ext cx="5045075" cy="327183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User inputs name + age</a:t>
            </a:r>
          </a:p>
          <a:p>
            <a:pPr algn="ctr">
              <a:lnSpc>
                <a:spcPct val="200000"/>
              </a:lnSpc>
            </a:pPr>
            <a:r>
              <a:rPr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Camera opens and detects moo</a:t>
            </a:r>
            <a:r>
              <a:rPr lang="en-US"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d</a:t>
            </a:r>
          </a:p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Mood data sent to backend</a:t>
            </a:r>
          </a:p>
          <a:p>
            <a:pPr algn="ctr">
              <a:lnSpc>
                <a:spcPct val="200000"/>
              </a:lnSpc>
            </a:pPr>
            <a:r>
              <a:rPr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Content fetched via APIs</a:t>
            </a:r>
          </a:p>
          <a:p>
            <a:pPr algn="ctr">
              <a:lnSpc>
                <a:spcPct val="200000"/>
              </a:lnSpc>
            </a:pPr>
            <a:r>
              <a:rPr sz="1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Mood + timestamp saved to DB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F6B5E3F-6591-A01C-7DED-81E06A631D59}"/>
              </a:ext>
            </a:extLst>
          </p:cNvPr>
          <p:cNvSpPr/>
          <p:nvPr/>
        </p:nvSpPr>
        <p:spPr>
          <a:xfrm>
            <a:off x="4480560" y="1738251"/>
            <a:ext cx="182880" cy="1888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E2AFCAF-ED23-CD48-16D8-158A15178AE9}"/>
              </a:ext>
            </a:extLst>
          </p:cNvPr>
          <p:cNvSpPr/>
          <p:nvPr/>
        </p:nvSpPr>
        <p:spPr>
          <a:xfrm>
            <a:off x="4480560" y="2313861"/>
            <a:ext cx="182880" cy="1888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7D2FC8D-1447-34CE-1A88-80A66358E786}"/>
              </a:ext>
            </a:extLst>
          </p:cNvPr>
          <p:cNvSpPr/>
          <p:nvPr/>
        </p:nvSpPr>
        <p:spPr>
          <a:xfrm>
            <a:off x="4480560" y="2882989"/>
            <a:ext cx="182880" cy="1484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6AAC549-04AC-5D63-A94F-6837AF6A2B71}"/>
              </a:ext>
            </a:extLst>
          </p:cNvPr>
          <p:cNvSpPr/>
          <p:nvPr/>
        </p:nvSpPr>
        <p:spPr>
          <a:xfrm>
            <a:off x="4488180" y="3411698"/>
            <a:ext cx="182880" cy="14846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529;p49">
            <a:extLst>
              <a:ext uri="{FF2B5EF4-FFF2-40B4-BE49-F238E27FC236}">
                <a16:creationId xmlns:a16="http://schemas.microsoft.com/office/drawing/2014/main" id="{2A4014A6-07B7-09F8-5954-FD61D654D1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6275" y="1267680"/>
            <a:ext cx="3578628" cy="214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61CD-B858-FA77-BFD1-D06F8265DFD7}"/>
              </a:ext>
            </a:extLst>
          </p:cNvPr>
          <p:cNvSpPr txBox="1">
            <a:spLocks/>
          </p:cNvSpPr>
          <p:nvPr/>
        </p:nvSpPr>
        <p:spPr>
          <a:xfrm>
            <a:off x="128336" y="150227"/>
            <a:ext cx="5967663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3200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96F5-5A25-9FA2-D3D9-DE5722A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9" y="1064942"/>
            <a:ext cx="3782646" cy="1774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E3C2A-87A8-8E11-A415-9066A514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52" y="1064942"/>
            <a:ext cx="3949374" cy="1831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A24F-9996-F131-3F29-547D1AA9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52" y="3083020"/>
            <a:ext cx="1822087" cy="1894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2D0012-1E2C-42C1-0510-AF40E1B9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52" y="4136023"/>
            <a:ext cx="2562719" cy="650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9F69B-DE57-C407-E25D-AE1ED452207A}"/>
              </a:ext>
            </a:extLst>
          </p:cNvPr>
          <p:cNvSpPr txBox="1"/>
          <p:nvPr/>
        </p:nvSpPr>
        <p:spPr>
          <a:xfrm>
            <a:off x="1337384" y="804116"/>
            <a:ext cx="241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ahnschrift SemiBold" panose="020B0502040204020203" pitchFamily="34" charset="0"/>
              </a:rPr>
              <a:t>MOODVERSE LANDING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DE120-782B-B1B8-FE19-CD4D93E7DC5E}"/>
              </a:ext>
            </a:extLst>
          </p:cNvPr>
          <p:cNvSpPr txBox="1"/>
          <p:nvPr/>
        </p:nvSpPr>
        <p:spPr>
          <a:xfrm>
            <a:off x="5572366" y="803332"/>
            <a:ext cx="2414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ahnschrift SemiBold" panose="020B0502040204020203" pitchFamily="34" charset="0"/>
              </a:rPr>
              <a:t>START SCAN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63D34-D1AF-5026-DC38-10D6FB5C48F6}"/>
              </a:ext>
            </a:extLst>
          </p:cNvPr>
          <p:cNvSpPr txBox="1"/>
          <p:nvPr/>
        </p:nvSpPr>
        <p:spPr>
          <a:xfrm>
            <a:off x="659123" y="4030145"/>
            <a:ext cx="1356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ahnschrift SemiBold" panose="020B0502040204020203" pitchFamily="34" charset="0"/>
              </a:rPr>
              <a:t>MOOD 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275DA-FEAD-17E3-6C3B-F07F7DCDDD27}"/>
              </a:ext>
            </a:extLst>
          </p:cNvPr>
          <p:cNvSpPr txBox="1"/>
          <p:nvPr/>
        </p:nvSpPr>
        <p:spPr>
          <a:xfrm>
            <a:off x="4794552" y="3864004"/>
            <a:ext cx="2501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Bahnschrift SemiBold" panose="020B0502040204020203" pitchFamily="34" charset="0"/>
              </a:rPr>
              <a:t>SUUGESTIONS BASED ON RESULTS</a:t>
            </a:r>
          </a:p>
        </p:txBody>
      </p:sp>
    </p:spTree>
    <p:extLst>
      <p:ext uri="{BB962C8B-B14F-4D97-AF65-F5344CB8AC3E}">
        <p14:creationId xmlns:p14="http://schemas.microsoft.com/office/powerpoint/2010/main" val="2448282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549143-EF6D-6EA5-1910-E0E0E3BB853F}"/>
              </a:ext>
            </a:extLst>
          </p:cNvPr>
          <p:cNvSpPr txBox="1">
            <a:spLocks/>
          </p:cNvSpPr>
          <p:nvPr/>
        </p:nvSpPr>
        <p:spPr>
          <a:xfrm>
            <a:off x="128336" y="150227"/>
            <a:ext cx="5967663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3200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CHALLENGE AND WHAT NEXT?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10869-C054-2C59-A6B8-F3828D3B7313}"/>
              </a:ext>
            </a:extLst>
          </p:cNvPr>
          <p:cNvSpPr/>
          <p:nvPr/>
        </p:nvSpPr>
        <p:spPr>
          <a:xfrm>
            <a:off x="2309251" y="1288878"/>
            <a:ext cx="3497580" cy="174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0032"/>
                </a:solidFill>
                <a:latin typeface="Bahnschrift SemiBold" panose="020B0502040204020203" pitchFamily="34" charset="0"/>
              </a:rPr>
              <a:t>Faced: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A0032"/>
                </a:solidFill>
                <a:latin typeface="Bahnschrift SemiBold" panose="020B0502040204020203" pitchFamily="34" charset="0"/>
              </a:rPr>
              <a:t>- Browser camera access issues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A0032"/>
                </a:solidFill>
                <a:latin typeface="Bahnschrift SemiBold" panose="020B0502040204020203" pitchFamily="34" charset="0"/>
              </a:rPr>
              <a:t>- Model </a:t>
            </a:r>
            <a:r>
              <a:rPr lang="en-US" dirty="0" err="1">
                <a:solidFill>
                  <a:srgbClr val="1A0032"/>
                </a:solidFill>
                <a:latin typeface="Bahnschrift SemiBold" panose="020B0502040204020203" pitchFamily="34" charset="0"/>
              </a:rPr>
              <a:t>misdetecting</a:t>
            </a:r>
            <a:r>
              <a:rPr lang="en-US" dirty="0">
                <a:solidFill>
                  <a:srgbClr val="1A0032"/>
                </a:solidFill>
                <a:latin typeface="Bahnschrift SemiBold" panose="020B0502040204020203" pitchFamily="34" charset="0"/>
              </a:rPr>
              <a:t> neutral/sad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A0032"/>
                </a:solidFill>
                <a:latin typeface="Bahnschrift SemiBold" panose="020B0502040204020203" pitchFamily="34" charset="0"/>
              </a:rPr>
              <a:t>- Accuracy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90B43-07C4-A124-85AE-F4B8377BCB67}"/>
              </a:ext>
            </a:extLst>
          </p:cNvPr>
          <p:cNvSpPr/>
          <p:nvPr/>
        </p:nvSpPr>
        <p:spPr>
          <a:xfrm>
            <a:off x="4151352" y="2554947"/>
            <a:ext cx="3497580" cy="1899822"/>
          </a:xfrm>
          <a:prstGeom prst="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Future: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- Add dark mode &amp; Bengali UI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- Real-time mood analytics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- AI therapist/chat support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- Live hosting</a:t>
            </a:r>
          </a:p>
        </p:txBody>
      </p:sp>
      <p:pic>
        <p:nvPicPr>
          <p:cNvPr id="7" name="Google Shape;529;p49">
            <a:extLst>
              <a:ext uri="{FF2B5EF4-FFF2-40B4-BE49-F238E27FC236}">
                <a16:creationId xmlns:a16="http://schemas.microsoft.com/office/drawing/2014/main" id="{0C52DD16-3387-59D7-CA99-34DF2942C0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9" y="2962927"/>
            <a:ext cx="5341177" cy="319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60953" y="1730864"/>
            <a:ext cx="4822094" cy="857250"/>
          </a:xfrm>
          <a:prstGeom prst="rect">
            <a:avLst/>
          </a:prstGeom>
        </p:spPr>
        <p:txBody>
          <a:bodyPr/>
          <a:lstStyle/>
          <a:p>
            <a:r>
              <a:rPr sz="3600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Thanks for Your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9A6222-0C4C-B7EF-C7F3-EDF6ACD9DE57}"/>
              </a:ext>
            </a:extLst>
          </p:cNvPr>
          <p:cNvSpPr txBox="1">
            <a:spLocks/>
          </p:cNvSpPr>
          <p:nvPr/>
        </p:nvSpPr>
        <p:spPr>
          <a:xfrm>
            <a:off x="3727938" y="4052033"/>
            <a:ext cx="1621693" cy="5903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sz="2800" b="1" kern="0" dirty="0">
                <a:solidFill>
                  <a:schemeClr val="tx1"/>
                </a:solidFill>
                <a:latin typeface="Bahnschrift SemiBold" panose="020B0502040204020203" pitchFamily="34" charset="0"/>
              </a:rPr>
              <a:t>THE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A6C89-F21F-2B89-CFB4-8429164DABE1}"/>
              </a:ext>
            </a:extLst>
          </p:cNvPr>
          <p:cNvSpPr/>
          <p:nvPr/>
        </p:nvSpPr>
        <p:spPr>
          <a:xfrm>
            <a:off x="2729523" y="4239601"/>
            <a:ext cx="1031630" cy="107584"/>
          </a:xfrm>
          <a:prstGeom prst="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B65EF-AD61-7E48-3500-B60958B171FE}"/>
              </a:ext>
            </a:extLst>
          </p:cNvPr>
          <p:cNvSpPr/>
          <p:nvPr/>
        </p:nvSpPr>
        <p:spPr>
          <a:xfrm>
            <a:off x="5316415" y="4239601"/>
            <a:ext cx="1031630" cy="107584"/>
          </a:xfrm>
          <a:prstGeom prst="rect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Through AI Pitch Deck by Slidesgo">
  <a:themeElements>
    <a:clrScheme name="Simple Light">
      <a:dk1>
        <a:srgbClr val="FFFFFF"/>
      </a:dk1>
      <a:lt1>
        <a:srgbClr val="220040"/>
      </a:lt1>
      <a:dk2>
        <a:srgbClr val="DB19FA"/>
      </a:dk2>
      <a:lt2>
        <a:srgbClr val="90FFFF"/>
      </a:lt2>
      <a:accent1>
        <a:srgbClr val="27E8B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197</Words>
  <Application>Microsoft Office PowerPoint</Application>
  <PresentationFormat>On-screen Show (16:9)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Bahnschrift SemiBold</vt:lpstr>
      <vt:lpstr>Calibri</vt:lpstr>
      <vt:lpstr>Software Development Through AI Pitch Deck by Slidesgo</vt:lpstr>
      <vt:lpstr>MOODVERSE</vt:lpstr>
      <vt:lpstr>WHY MOODVERSE?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Sahariar Hosen Supto</cp:lastModifiedBy>
  <cp:revision>4</cp:revision>
  <dcterms:created xsi:type="dcterms:W3CDTF">2013-01-27T09:14:16Z</dcterms:created>
  <dcterms:modified xsi:type="dcterms:W3CDTF">2025-05-27T17:40:47Z</dcterms:modified>
  <cp:category/>
</cp:coreProperties>
</file>